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70" r:id="rId13"/>
    <p:sldId id="266" r:id="rId14"/>
    <p:sldId id="274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9E7E-2872-47D6-92F5-F584AF189EC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90BCF-7241-4293-B0F1-C6A0F5EC3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90BCF-7241-4293-B0F1-C6A0F5EC34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33F9-C4E8-49D7-BEC5-D5BA0334E544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9A4-9F1F-408E-9FD8-24D5016E8AD6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768D-205E-4880-84DB-DE5625A26FB2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3552-D3E3-4B2B-9954-AE3462AE7A9D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F630-76DD-4D01-A56E-64A5B871D0D9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CFF9-E1DC-4A44-8F87-E9F893135279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3378-E427-4F69-992C-5BF29A454A89}" type="datetime1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68FE-253B-4159-BF38-077A71A28BA1}" type="datetime1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D84E-0370-43B3-A200-80C69D30BAC7}" type="datetime1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EE5A-30D2-4C84-938E-BD39BD6D3499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0C28-CDD7-4E9D-A953-C0B91E7FABF3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16BE-98B4-4917-AEDB-89DAA17613EB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zdorovyy-obraz-zhizni/2016/06/16/kartoteka-podvizhnyh-igr-dlya-detey-5-7-l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ds2-lub.edu.yar.ru/vospitateli/muraveva_o_dot_g_dot_/kartoteki_igr/igri_s_myachom_dlya_doshkolnikov.html" TargetMode="External"/><Relationship Id="rId4" Type="http://schemas.openxmlformats.org/officeDocument/2006/relationships/hyperlink" Target="https://kopilkaurokov.ru/doshkolnoeObrazovanie/prochee/znachieniiepodvizhnykhigrseliemientamisportivnykhigrvzhiznidoshkolnik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3116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«Мяч и я – мы друзья»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5286388"/>
            <a:ext cx="3592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Инструктор по физ. воспитанию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ДОУ №36 г. Азова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Добринова Галина Николаевна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«Сбор сведений»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Беседа с детьми «Игры, в которые я играю дома»;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родителей: "Роль мяча в жизни ребёнка".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00042"/>
            <a:ext cx="283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РАБОТЫ:</a:t>
            </a: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1472" y="2071678"/>
            <a:ext cx="3500462" cy="457203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714876" y="2071678"/>
            <a:ext cx="3500462" cy="457203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Согласно опроса: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40% - играют дома с мячом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70% - имеют дома разные мячи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20% - родителей играют с детьми в мяч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30% - назвали более 4 видов игр с мячом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25% - считают, что мяч развивает внимание, глазомер, мышление. 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анкета для родите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214554"/>
            <a:ext cx="3429024" cy="4429156"/>
          </a:xfrm>
          <a:prstGeom prst="round2Same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7000892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214290"/>
            <a:ext cx="68580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Практический этап: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историей возникновения мяча и их разновидностей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средствам презентации «Эти разные мячи».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Рисование на тему «Мой весёлый мяч».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3214710" cy="217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285992"/>
            <a:ext cx="4093778" cy="305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8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786190"/>
            <a:ext cx="3947360" cy="294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0009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папка для родителей «Подвижные игры с мячом».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f4b18bd62fe9f40f923f545e15710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00108"/>
            <a:ext cx="3714776" cy="523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3438" y="1071546"/>
            <a:ext cx="3714776" cy="49552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с мячом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 и полотенце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этой игры вам понадобится полотенце и как минимум два игрока. Оба игрока хватают полотенце за концы, на натянутое полотенце кладется мяч. Они должны подбрасывать мяч в воздух при помощи полотенца, а затем ловить его обратно. Если игра спорится, можно попросить две пары детишек перекидывать мяч друг другу.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Чудеса ловли мячей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или несколько детей становятся рядом друг с другом на стартовую линию. Цель в зависимости от пожеланий может находиться в нескольких метрах позади них. Перед детьми становится ведущий, который кидает им по очереди мяч. Тот, кто поймает мяч, и бросит его обратно ведущему, может сделать шаг назад. Тот, кто уронит мяч, остается стоять на прежнем месте. Ведущий не меняет свое положение, соответственно, расстояние между ним и детьми постоянно увеличивается. Тот, кто первый дойдет до цели, становится ведущим.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Дальний бросок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становится прямо перед стеной дома. Он бросает мяч и ловит его. Затем отступает на шаг и снова бросает. Действие необходимо повторять до тех пор, пока мяч поймать не удастся. Неплохо будет усложнить игру и попросить ребенка, чтобы он перед тем, как поймать мяч, хлопал в ладоши.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Попади мячом в цель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стеной дома начертите мелком на земле круги. Они должны находиться на расстоянии примерно три метра от стены дома. Ребенок кидает мяч в стену так, чтобы он при приземлении попал в один из кругов.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528638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428604"/>
            <a:ext cx="6715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«Такие разные  мячи».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 с мячом.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стихов, разгадывание загадок о мяче.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Пополнение предметно – развивающей среды: изготовление мишеней, колец для бросков.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571744"/>
            <a:ext cx="2857502" cy="381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928802"/>
            <a:ext cx="3143254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4643470" cy="52322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этап: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07154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-Игровое занятие  «Мяч и я - мы друзья».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_3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71612"/>
            <a:ext cx="4762533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000372"/>
            <a:ext cx="5357818" cy="4018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357686" y="6429396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3151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этап: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785794"/>
            <a:ext cx="5553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Выставка совместных работ «Эти разные мячи».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155825"/>
            <a:ext cx="6929454" cy="513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857232"/>
            <a:ext cx="8358214" cy="5755422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реализации проекта у дошкольников выработалась устойчивая мотивация к систематическим занятиям физической культурой и спортом. Они ориентированы на здоровый образ жизни, имеют прочные знания о средствах укрепления здоровья посредством мяча.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 активизирует деятельность всех субъектов педагогического процесса (дети, родители, педагоги) и способствует активности при организации совместной игровой деятельности. Расширение знаний родителей в вопросе организации совместной деятельности при использовании мяча и ее значения для общего физического и соматического развития организма ребенка позволяет активизировать их деятельность в условиях семейного воспитания. Таким образом, при совместно организованной деятельности в семье и ДОУ на основе активных форм отдыха помогает укрепить здоровье ребенка и снизить заболеваемость по группам.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реализации проекта педагогический опыт  вызывает интерес у коллег, что стимулирует педагогические коллективы к его широкому применению, демонстрирует ценность взаимодействия родителей воспитанников и педагогического коллектива ДОУ. Проект «Эти разные мячи» может быть реализован с детьми 5-7 лет на различных ступенях образования – в ДОУ, учреждениях дополнительного образования, начальной школе. Результаты деятельности представлены к обсуждению в рамках мероприятий различного уровня: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обобщение информации по реализации проекта и знакомство педагогов с результатами в рамках педагогической деятельности, при взаимодействии всех субъектов педагогического процесса, по формированию имиджа здорового образа жизни у детей дошкольного возраста.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85852" y="785794"/>
            <a:ext cx="628654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ПРОЕКТНОЙ ДЕЯТЕЛЬНОСТИ: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физической культуре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№3, 2015г.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физической культуре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№9, 2016г.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Евдокимова Е.С. Технология проектирования в ДОУ.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М.: ТЦ Сфера, 2006.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педагогические и информационные технологии в системе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образования. Учеб. Пособие/ Е.С.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Бухаркина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Изд.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2002.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Селевко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Г.К. Современные образовательные технологии.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М., 1998.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Грядкина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Т.С. Образовательная область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культура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 работать по программе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Учебно-методическое пособие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Ред.: А.Г. Гогоберидзе.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СПб: ООО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ИЗДАТЕЛЬСТВО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ДЕТСТВО-ПРЕСС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2012. -160с.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Б.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сценарии по физической культуре для дошкольников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Санкт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Петербург, 2010г.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Картушина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Ю.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Праздники здоровья для детей 6-7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Москва, 2010г.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Интернет-ресурсы: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http://nsportal.ru/detskiy-sad/zdorovyy-obraz-zhizni/2016/06/16/kartoteka-podvizhnyh-igr-dlya-detey-5-7-let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https://kopilkaurokov.ru/doshkolnoeObrazovanie/prochee/znachieniiepodvizhnykhigrseliemientamisportivnykhigrvzhiznidoshkolnikov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http://ds2-lub.edu.yar.ru/vospitateli/muraveva_o_dot_g_dot_/kartoteki_igr/igri_s_myachom_dlya_doshkolnikov.html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настраиваемая 4">
            <a:hlinkClick r:id="rId6" action="ppaction://hlinksldjump" highlightClick="1"/>
          </p:cNvPr>
          <p:cNvSpPr/>
          <p:nvPr/>
        </p:nvSpPr>
        <p:spPr>
          <a:xfrm>
            <a:off x="4357686" y="6429396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28802"/>
            <a:ext cx="10449014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00100" y="6500810"/>
            <a:ext cx="54235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357166"/>
            <a:ext cx="2786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785795"/>
            <a:ext cx="5572164" cy="563231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Цитата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Направление, область, вид проекта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Интеграция проекта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и метода проекта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работы : Подготовительный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Информация для родителей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Заключительный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проектной деятельности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858016" y="92867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6858016" y="128586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6858016" y="164305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5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6858016" y="200024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6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858016" y="235743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7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6858016" y="271462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8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6858016" y="307181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9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6858016" y="342900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10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6858016" y="378619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11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6858016" y="521495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</a:t>
            </a:r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rId13" action="ppaction://hlinksldjump" highlightClick="1"/>
          </p:cNvPr>
          <p:cNvSpPr/>
          <p:nvPr/>
        </p:nvSpPr>
        <p:spPr>
          <a:xfrm>
            <a:off x="6858016" y="557214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</a:t>
            </a:r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6858016" y="592933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</a:t>
            </a:r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858016" y="414338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12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rId12" action="ppaction://hlinksldjump" highlightClick="1"/>
          </p:cNvPr>
          <p:cNvSpPr/>
          <p:nvPr/>
        </p:nvSpPr>
        <p:spPr>
          <a:xfrm>
            <a:off x="6858016" y="450057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13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0000"/>
                </a:solidFill>
              </a:rPr>
              <a:pPr/>
              <a:t>2</a:t>
            </a:fld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5" action="ppaction://hlinksldjump" highlightClick="1"/>
          </p:cNvPr>
          <p:cNvSpPr/>
          <p:nvPr/>
        </p:nvSpPr>
        <p:spPr>
          <a:xfrm>
            <a:off x="6858016" y="4857760"/>
            <a:ext cx="1071570" cy="285752"/>
          </a:xfrm>
          <a:prstGeom prst="actionButtonBlank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слайд 14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"Мяч разносторонне воздействует на психофизическое развитие ребенка. Можно только удивляться, сколько впечатлений и действий дает ребенку обычный мяч. Простейшие, на наш взрослый взгляд, действия с мячом очень полезны для ребенка. Они развивают координацию движений кисти руки, а, следовательно, оказывают влияние на совершенствование коры головного мозга. Значит, идет улучшение памяти, речи, внимания, мышления. Почти все, в чем нуждается ребенок для своего развития, ему дает мяч".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Фребер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642918"/>
            <a:ext cx="90011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«Физическая культура»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ОБЛАСТИ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«Физическая культура»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3857628"/>
            <a:ext cx="75009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группы № 6 "Гномики";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воспитанников;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воспитатели: Фоменко О.Н., Шестакова М.А.;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dirty="0" err="1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Никитченко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Н.А.;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по физической культуре: Добринова Г.Н..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14.11.2016-23.11.2016г.г.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продолжительности: краткосрочный;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доминирующей линии в проекте: практико-ориентированный;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содержанию: социально-педагогический;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контактов: в рамках ДОУ;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 фронтальный.</a:t>
            </a:r>
            <a:endParaRPr lang="ru-RU" dirty="0"/>
          </a:p>
        </p:txBody>
      </p:sp>
      <p:sp>
        <p:nvSpPr>
          <p:cNvPr id="6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66" y="214290"/>
            <a:ext cx="6429420" cy="171451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85728"/>
            <a:ext cx="61436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физическому и познавательному развитию ребенка в мире спорта и активных форм деятельности посредством взаимодействия с мячом индивидуально и при сотрудничестве со взрослым (родителем, педагогом).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282" y="2214554"/>
            <a:ext cx="4786346" cy="4500594"/>
          </a:xfrm>
          <a:prstGeom prst="snip2Diag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214554"/>
            <a:ext cx="435771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и закрепить знания детей о мяче, использовании его в различных видах спорта;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представления о том ,что полезно и вредно для здоровья;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знания об отдыхе и спорте с мячом;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потребность в занятиях спортом для дальнейшей жизни;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создавать условия, способствующие сохранению и укреплению здоровья дошкольников; повышать интерес родителей, путем привлечения к участию в оздоровительных мероприятиях  вместе с детьми;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единства воспитательных, развивающих и обучающих целей и задач семьи и детского сада;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воспитать созидательное отношение к своему                          здоровью.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5286380" y="3071810"/>
            <a:ext cx="3429024" cy="3643338"/>
          </a:xfrm>
          <a:prstGeom prst="snip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429000"/>
            <a:ext cx="3429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ПРОБЛЕМЫ :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неосведомлённость родителей о важности совместной двигательной деятельности с детьми;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недостаточность знаний родителей и детей о значимости мяча в развитии ребёнка;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невнимание родителей к здоровому образу жизни в семье.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7643834" y="6429396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357166"/>
            <a:ext cx="6429420" cy="5938958"/>
          </a:xfrm>
          <a:prstGeom prst="rect">
            <a:avLst/>
          </a:prstGeom>
          <a:solidFill>
            <a:srgbClr val="FFFFFF"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 – удобная, динамичная игрушка, занимающая особое место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развитии действий руки. На протяжении всего дошкольного детства игры с мячом усложняются и как бы "растут" вместе с ребенком, составляя огромную радость детства;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с мячом развивают глазомер, координацию, смекалку, способствуют общей двигательной активности.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не просто играет в мяч, а варьирует им: берет, переносит, кладет, бросает, катает и т.п., что развивает его эмоционально и физически;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мячом важны и для развития руки малыша;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 пальцев и кистей рук имеют особое значение для развития функций мозга ребенка. И чем они разнообразнее, тем больше "двигательных сигналов" поступает в мозг, тем интенсивнее проходит накопление информации, а следовательно и интеллектуальное развитие ребенка;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и упражнения с мячом развивают ориентировку в пространстве, регулируют силу и точность броска, развивают глазомер, ловкость, быстроту реакции; нормализуют эмоционально-волевую сферу, что особенно важно как для малоподвижных, так и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гипервозбудимых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с мячом развивают мышечную силу, усиливают работу важнейших органов организма – легких, сердца, улучшают обмен веществ.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357686" y="635795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_5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2571736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2500298" y="2143116"/>
            <a:ext cx="3429024" cy="2786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488" y="571480"/>
            <a:ext cx="250033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85728"/>
            <a:ext cx="406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643182"/>
            <a:ext cx="250033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1802" y="4786322"/>
            <a:ext cx="250033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6446" y="2714620"/>
            <a:ext cx="250033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285992"/>
            <a:ext cx="278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2357430"/>
            <a:ext cx="187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6488668"/>
            <a:ext cx="405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_3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6" y="4714884"/>
            <a:ext cx="257176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3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785794"/>
            <a:ext cx="2476485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59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500306"/>
            <a:ext cx="266701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59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285992"/>
            <a:ext cx="3330379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000364" y="2214554"/>
            <a:ext cx="20313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429132"/>
            <a:ext cx="35004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Интеграция                                              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Управляющая кнопка: настраиваемая 24">
            <a:hlinkClick r:id="rId8" action="ppaction://hlinksldjump" highlightClick="1"/>
          </p:cNvPr>
          <p:cNvSpPr/>
          <p:nvPr/>
        </p:nvSpPr>
        <p:spPr>
          <a:xfrm>
            <a:off x="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51435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ДЕЯТЕЛЬНОСТИ: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наглядные;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словесные.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44" y="3357562"/>
            <a:ext cx="4429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ПРОЕКТА: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физкультурные занятия;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просмотры презентации;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занятия по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изодеятельности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развитию речи;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с родителями.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5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04"/>
            <a:ext cx="3714712" cy="2786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25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642918"/>
            <a:ext cx="650085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сформировалась представление о здоровом образе жизни;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Повысился интерес детей к физкультурным занятиям и спорту.</a:t>
            </a:r>
            <a:endParaRPr lang="ru-RU" sz="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активной позиции у детей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здоровьеукреплению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и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средствам игр и игровых упражнений с мячом;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Заинтересованное отношение родителей к совместной активной деятельности с детьми с использованием мяча;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единого образовательного пространства на основе доверительных отношений сотрудников ДОУ с родителями;</a:t>
            </a:r>
            <a:endParaRPr lang="ru-RU" sz="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пособий и оборудования для предметно-развивающей среды в спортзале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36433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ПРОЕКТНОЙ    ДЕЯТЕЛЬНОСТИ:</a:t>
            </a: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подготовительный;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практический;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заключительный.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642918"/>
            <a:ext cx="6500858" cy="2500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4214810" y="3429000"/>
            <a:ext cx="4643470" cy="1928826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3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429000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17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4572000" y="6572248"/>
            <a:ext cx="1042416" cy="28575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К содержанию</a:t>
            </a:r>
            <a:endParaRPr lang="ru-RU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1295</Words>
  <PresentationFormat>Экран (4:3)</PresentationFormat>
  <Paragraphs>191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Gamer</cp:lastModifiedBy>
  <cp:revision>63</cp:revision>
  <dcterms:created xsi:type="dcterms:W3CDTF">2017-01-02T11:03:15Z</dcterms:created>
  <dcterms:modified xsi:type="dcterms:W3CDTF">2017-01-25T10:56:18Z</dcterms:modified>
</cp:coreProperties>
</file>