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72" r:id="rId4"/>
    <p:sldId id="262" r:id="rId5"/>
    <p:sldId id="261" r:id="rId6"/>
    <p:sldId id="259" r:id="rId7"/>
    <p:sldId id="274" r:id="rId8"/>
    <p:sldId id="258" r:id="rId9"/>
    <p:sldId id="263" r:id="rId10"/>
    <p:sldId id="264" r:id="rId11"/>
    <p:sldId id="273" r:id="rId12"/>
    <p:sldId id="265" r:id="rId13"/>
    <p:sldId id="266" r:id="rId14"/>
    <p:sldId id="270" r:id="rId15"/>
    <p:sldId id="267" r:id="rId16"/>
    <p:sldId id="269" r:id="rId17"/>
    <p:sldId id="268" r:id="rId18"/>
    <p:sldId id="271" r:id="rId19"/>
    <p:sldId id="276" r:id="rId20"/>
    <p:sldId id="275" r:id="rId21"/>
    <p:sldId id="25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делают гимнастику</c:v>
                </c:pt>
                <c:pt idx="1">
                  <c:v>не делают гимнастику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0.70000000000000007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45AB4E-41E9-481B-8A5E-4D324BD7581B}" type="datetimeFigureOut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328A85-40B0-424D-87E6-61FEFDDA6A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3D35E3-645D-48C7-A915-470D47C0EEAC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316D99-FC67-4CBD-BB19-FFA13877BB02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B32EBA-E120-4771-97B1-3BF31DEB8891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5BF00-C138-48AC-89DE-95108241E22D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0EF607-A639-4A57-BB59-D4A02BBD7928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2B7DD-3045-4920-B17A-C4BD0EE482BA}" type="slidenum">
              <a:rPr lang="ru-RU" smtClean="0"/>
              <a:pPr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2A05E1-106E-4324-825C-CEC47B36AFBB}" type="slidenum">
              <a:rPr lang="ru-RU" smtClean="0"/>
              <a:pPr/>
              <a:t>21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2B43-4616-482E-A745-EFE8F6FFD1D9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389D-A98B-46E8-9286-568941FCF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01D9-4B06-4B00-B9B8-D200EFAD801E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304D-202B-4B11-9B96-8648A8F270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76F6-AEAF-451C-B5B1-E6FAF46B5873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B68F-A848-42B6-A7F4-D4072031D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4330-4FBA-4DEB-BDE5-01D1E3E15ED8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9CA0-8EA9-4DF8-8C58-A8AFF5A411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B7C72-D233-4D3C-AF39-7566A69EBCB9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53DC-E932-4771-83A8-39BB32862B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B1DA-0933-4164-B84B-61AC3FB1ABA2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8969-652F-4E66-964E-90AFBCE38C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2577-84B9-4730-94E8-C83D5664C178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1815-4876-45CC-BCD9-DFE17AEE31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BFAC-B36A-48A8-A7D4-B38F8E57F2A2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0559-BF96-46B0-8CA2-EEC723D189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1874-E30B-47FB-8EB0-2726BC0655D5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BD9A-A0E1-4397-9ED2-F01ACAAA55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B3D0D-9B2C-4C27-A4D7-5706D4B6BCEA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E8C4-FAA6-4C97-9228-DAF533920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5096-33D1-4888-8B7D-E0B162E97EF6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F8B4-B7A2-4BBC-A63A-08B2C518EF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50B8DB-DD95-474E-B2F3-BE0F1575508F}" type="datetime1">
              <a:rPr lang="ru-RU"/>
              <a:pPr>
                <a:defRPr/>
              </a:pPr>
              <a:t>11.02.2018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3C92AB-4031-4245-83A7-1AC8B42E3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9DFB6-305B-4213-A858-411281554A0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85750" y="5572125"/>
            <a:ext cx="86439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Презентация к проекту «Здоровячок»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C:\Users\Таня\Desktop\Новая папка\20180131_09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5904656" cy="39604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14127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Выполнила: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Bookman Old Style" pitchFamily="18" charset="0"/>
              </a:rPr>
              <a:t>Примакова Янина Михайловна</a:t>
            </a:r>
            <a:endParaRPr lang="ru-RU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2420888"/>
            <a:ext cx="2448272" cy="281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«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Сколько нужно ласки и заботы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Каждому помочь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 каждого понять.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Благодарна и трудна работа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Ежедневно маму заменять»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Поддерживать интерес ребенка к совместной </a:t>
            </a:r>
            <a:b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со взрослыми деятельности, способствовать    </a:t>
            </a:r>
            <a:b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овладению ребенком средствами и способами </a:t>
            </a:r>
            <a:b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познания в самых разных видах типичной </a:t>
            </a:r>
            <a:b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детской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4" name="Picture 2" descr="F:\презент\20180119_155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024336" cy="4248472"/>
          </a:xfrm>
          <a:prstGeom prst="rect">
            <a:avLst/>
          </a:prstGeom>
          <a:noFill/>
        </p:spPr>
      </p:pic>
      <p:pic>
        <p:nvPicPr>
          <p:cNvPr id="3075" name="Picture 3" descr="F:\презент\20180123_093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348880"/>
            <a:ext cx="5580112" cy="365187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92288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 узнал, что у меня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Есть огромная семья.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Воспитатели и дети –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Группа лучшая на свете!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занятиях считаем,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Стихи про садик сочиняем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Рисуем, лепим, мастерим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Удивить мы всех хотим</a:t>
            </a: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F:\презент\20180125_093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4896544" cy="3052935"/>
          </a:xfrm>
          <a:prstGeom prst="rect">
            <a:avLst/>
          </a:prstGeom>
          <a:noFill/>
        </p:spPr>
      </p:pic>
      <p:pic>
        <p:nvPicPr>
          <p:cNvPr id="1027" name="Picture 3" descr="F:\презент\20180123_093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57250"/>
            <a:ext cx="3528392" cy="2787774"/>
          </a:xfrm>
          <a:prstGeom prst="rect">
            <a:avLst/>
          </a:prstGeom>
          <a:noFill/>
        </p:spPr>
      </p:pic>
      <p:pic>
        <p:nvPicPr>
          <p:cNvPr id="1028" name="Picture 4" descr="F:\презент\20180131_091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45638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Познавательно- исследовательская деятельность 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Познавательно – исследовательская деятельность</a:t>
            </a:r>
          </a:p>
          <a:p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Игры – эксперименты – высадка лука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4098" name="Picture 2" descr="F:\примакова\ЯНА 2018 г\Яна Михайловна\IMG_9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40968"/>
            <a:ext cx="3024336" cy="2088232"/>
          </a:xfrm>
          <a:prstGeom prst="rect">
            <a:avLst/>
          </a:prstGeom>
          <a:noFill/>
        </p:spPr>
      </p:pic>
      <p:pic>
        <p:nvPicPr>
          <p:cNvPr id="4099" name="Picture 3" descr="F:\презент\20180123_133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2520280" cy="2880320"/>
          </a:xfrm>
          <a:prstGeom prst="rect">
            <a:avLst/>
          </a:prstGeom>
          <a:noFill/>
        </p:spPr>
      </p:pic>
      <p:pic>
        <p:nvPicPr>
          <p:cNvPr id="4100" name="Picture 4" descr="F:\презент\20180119_155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88032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Bookman Old Style" pitchFamily="18" charset="0"/>
              </a:rPr>
              <a:t>Игровые упражнения</a:t>
            </a:r>
            <a:endParaRPr lang="ru-RU" sz="32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«Мячики» - учить детей координировать свои движения, развивать мелкую моторику рук, ловкость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122" name="Picture 2" descr="F:\презент\20180131_091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05064"/>
            <a:ext cx="4572000" cy="2643758"/>
          </a:xfrm>
          <a:prstGeom prst="rect">
            <a:avLst/>
          </a:prstGeom>
          <a:noFill/>
        </p:spPr>
      </p:pic>
      <p:pic>
        <p:nvPicPr>
          <p:cNvPr id="5123" name="Picture 3" descr="F:\презент\20180131_091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816424" cy="2448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2" y="170080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Этот шарик не простой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Весь колючий вот такой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Его ладошками берем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Им ладошки разотрем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Вверх и вниз его катаем 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Свои ручки развиваем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Можно шар катать по кругу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Перекладывать друг другу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1,2,3,4,5 – всем пора нам отдыхать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4" descr="F:\презент\20180131_091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3744416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Правильное питание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меня есть друг он от все недуг, это вкусный и полезный лук</a:t>
            </a:r>
          </a:p>
          <a:p>
            <a:pPr algn="ctr">
              <a:buNone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9218" name="Picture 2" descr="F:\презент\20180129_113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2592288" cy="3744416"/>
          </a:xfrm>
          <a:prstGeom prst="rect">
            <a:avLst/>
          </a:prstGeom>
          <a:noFill/>
        </p:spPr>
      </p:pic>
      <p:pic>
        <p:nvPicPr>
          <p:cNvPr id="9219" name="Picture 3" descr="F:\презент\20180131_113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3096344" cy="2232248"/>
          </a:xfrm>
          <a:prstGeom prst="rect">
            <a:avLst/>
          </a:prstGeom>
          <a:noFill/>
        </p:spPr>
      </p:pic>
      <p:pic>
        <p:nvPicPr>
          <p:cNvPr id="9220" name="Picture 4" descr="F:\презент\20180131_113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068960"/>
            <a:ext cx="288032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l"/>
            <a:r>
              <a:rPr lang="ru-RU" sz="3200" dirty="0" smtClean="0">
                <a:latin typeface="Bookman Old Style" pitchFamily="18" charset="0"/>
              </a:rPr>
              <a:t/>
            </a:r>
            <a:br>
              <a:rPr lang="ru-RU" sz="3200" dirty="0" smtClean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Водичка, водичка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Умой мое личико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Чтобы глазки блестели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Чтобы щечки краснели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Чтоб смеялся роток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Чтоб кусался зубок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 descr="F:\примакова\ЯНА 2018 г\Яна Михайловна\IMG_9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448272" cy="3096344"/>
          </a:xfrm>
          <a:prstGeom prst="rect">
            <a:avLst/>
          </a:prstGeom>
          <a:noFill/>
        </p:spPr>
      </p:pic>
      <p:pic>
        <p:nvPicPr>
          <p:cNvPr id="6147" name="Picture 3" descr="F:\примакова\ЯНА 2018 г\Яна Михайловна\IMG_9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2808312" cy="4104456"/>
          </a:xfrm>
          <a:prstGeom prst="rect">
            <a:avLst/>
          </a:prstGeom>
          <a:noFill/>
        </p:spPr>
      </p:pic>
      <p:pic>
        <p:nvPicPr>
          <p:cNvPr id="6148" name="Picture 4" descr="F:\примакова\ЯНА 2018 г\Яна Михайловна\IMG_992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708920"/>
            <a:ext cx="288032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Гимнастика пробуждения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Гимнастика пробуждения помогает детскому организму проснуться, улучшает настроение, поднимает мышечный тонус. Она направлена на постепенный переход детей от сна к бодрствованию.</a:t>
            </a:r>
          </a:p>
          <a:p>
            <a:pPr algn="just">
              <a:buNone/>
            </a:pP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8194" name="Picture 2" descr="F:\презент\20180119_12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3960440" cy="2520280"/>
          </a:xfrm>
          <a:prstGeom prst="rect">
            <a:avLst/>
          </a:prstGeom>
          <a:noFill/>
        </p:spPr>
      </p:pic>
      <p:pic>
        <p:nvPicPr>
          <p:cNvPr id="8195" name="Picture 3" descr="F:\презент\20180119_12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888432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Игровая деятельность 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4076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с куклами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«Больничка»</a:t>
            </a:r>
          </a:p>
          <a:p>
            <a:endParaRPr lang="ru-RU" dirty="0"/>
          </a:p>
        </p:txBody>
      </p:sp>
      <p:pic>
        <p:nvPicPr>
          <p:cNvPr id="7170" name="Picture 2" descr="F:\презент\20180119_15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132856"/>
            <a:ext cx="3024335" cy="43651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141277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«Оденем куклу на прогулку»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F:\презент\20180119_155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736304" cy="4536504"/>
          </a:xfrm>
          <a:prstGeom prst="rect">
            <a:avLst/>
          </a:prstGeom>
          <a:noFill/>
        </p:spPr>
      </p:pic>
      <p:pic>
        <p:nvPicPr>
          <p:cNvPr id="7172" name="Picture 4" descr="F:\презент\20180119_155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16832"/>
            <a:ext cx="266429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6381328"/>
          </a:xfrm>
        </p:spPr>
        <p:txBody>
          <a:bodyPr/>
          <a:lstStyle/>
          <a:p>
            <a:pPr algn="ctr">
              <a:buNone/>
            </a:pPr>
            <a:endParaRPr lang="ru-RU" sz="1600" b="1" i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1600" b="1" i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Каждый твердо должен знать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Здоровье надо сохранять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Нужно правильно питаться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Нужно спортом заниматься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Руки мыть перед едой 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Зубы чистить, закалятся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И всегда дружить с водой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И тогда все люди в мире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Долго – </a:t>
            </a:r>
            <a:r>
              <a:rPr lang="ru-RU" sz="2000" b="1" i="1" dirty="0" err="1" smtClean="0">
                <a:solidFill>
                  <a:srgbClr val="7030A0"/>
                </a:solidFill>
                <a:latin typeface="Bookman Old Style" pitchFamily="18" charset="0"/>
              </a:rPr>
              <a:t>долго</a:t>
            </a: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 будут жить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И запомни: ведь здоровье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В магазине не купить</a:t>
            </a:r>
            <a:endParaRPr lang="ru-RU" sz="20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0242" name="Picture 2" descr="F:\презент\20180131_113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888432" cy="2787774"/>
          </a:xfrm>
          <a:prstGeom prst="rect">
            <a:avLst/>
          </a:prstGeom>
          <a:noFill/>
        </p:spPr>
      </p:pic>
      <p:pic>
        <p:nvPicPr>
          <p:cNvPr id="10243" name="Picture 3" descr="F:\примакова\ЯНА 2018 г\IMG_9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248472" cy="2520280"/>
          </a:xfrm>
          <a:prstGeom prst="rect">
            <a:avLst/>
          </a:prstGeom>
          <a:noFill/>
        </p:spPr>
      </p:pic>
      <p:pic>
        <p:nvPicPr>
          <p:cNvPr id="10244" name="Picture 4" descr="F:\примакова\ЯНА 2018 г\IMG_9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25144"/>
            <a:ext cx="3744416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Музыкально – художественная деятельность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Bookman Old Style" pitchFamily="18" charset="0"/>
              </a:rPr>
              <a:t>Игры на развитие фонематического слуха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Bookman Old Style" pitchFamily="18" charset="0"/>
              </a:rPr>
              <a:t>Игры с различными музыкальными инструментами (бубен, барабан, погремушки)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Чтение художественной литературы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Bookman Old Style" pitchFamily="18" charset="0"/>
              </a:rPr>
              <a:t>Детские песенки, </a:t>
            </a:r>
            <a:r>
              <a:rPr lang="ru-RU" sz="2800" dirty="0" err="1" smtClean="0">
                <a:latin typeface="Bookman Old Style" pitchFamily="18" charset="0"/>
              </a:rPr>
              <a:t>потешки</a:t>
            </a:r>
            <a:r>
              <a:rPr lang="ru-RU" sz="2800" dirty="0" smtClean="0">
                <a:latin typeface="Bookman Old Style" pitchFamily="18" charset="0"/>
              </a:rPr>
              <a:t>, стихи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Трудовая деятельность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Bookman Old Style" pitchFamily="18" charset="0"/>
              </a:rPr>
              <a:t>Трудовые поручения по сбору и группировке по местам игрушек в групповой комнате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rtlCol="0"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 		</a:t>
            </a:r>
            <a:r>
              <a:rPr lang="ru-RU" sz="6200" dirty="0" smtClean="0">
                <a:latin typeface="Bookman Old Style" pitchFamily="18" charset="0"/>
              </a:rPr>
              <a:t>Самой актуальной проблемой на сегодняшний день является сохранение и укрепление здоровье детей. </a:t>
            </a:r>
          </a:p>
          <a:p>
            <a:pPr algn="just">
              <a:buNone/>
            </a:pPr>
            <a:r>
              <a:rPr lang="ru-RU" sz="6200" dirty="0" smtClean="0">
                <a:latin typeface="Bookman Old Style" pitchFamily="18" charset="0"/>
              </a:rPr>
              <a:t>		Охрана жизни и укрепления физического и психического здоровья детей – одна из деловых задач дошкольного образования. </a:t>
            </a:r>
          </a:p>
          <a:p>
            <a:pPr algn="just">
              <a:buNone/>
            </a:pPr>
            <a:r>
              <a:rPr lang="ru-RU" sz="6200" dirty="0" smtClean="0">
                <a:latin typeface="Bookman Old Style" pitchFamily="18" charset="0"/>
              </a:rPr>
              <a:t>		Дошкольный возраст является важнейшим этапом в формировании здоровья ребенка.</a:t>
            </a:r>
          </a:p>
          <a:p>
            <a:pPr algn="just">
              <a:buNone/>
            </a:pPr>
            <a:r>
              <a:rPr lang="ru-RU" sz="6200" dirty="0" smtClean="0">
                <a:latin typeface="Bookman Old Style" pitchFamily="18" charset="0"/>
              </a:rPr>
              <a:t>		Здоровье – это первая и важнейшая потребность человека определяющая способность его к труду и обеспечивающие гармоничное развитие личности. Оно является важнейшей предпосылкой к познанию окружающего мира к самоутверждению и счастью человека. Активная долгая жизнь – это важное слагаемое человеческого фактора. Именно с раннего возраста очень формировать у детей первоначальных основ культуры питания, воспитывать у ребенка привычку к чистоте, аккуратности, порядку. 	</a:t>
            </a:r>
          </a:p>
          <a:p>
            <a:pPr algn="just">
              <a:buNone/>
            </a:pPr>
            <a:r>
              <a:rPr lang="ru-RU" sz="6200" dirty="0" smtClean="0">
                <a:latin typeface="Bookman Old Style" pitchFamily="18" charset="0"/>
              </a:rPr>
              <a:t>		Задача взрослого помочь ребенку правильно усвоить необходимые навыки и умение, не выполнять действие за него. Следует поощрять самостоятельность детей, но в тоже время обязательно проверять правильно ли ребенок сделал. Хорошо сформированные в дошкольном возрасте навыки и привычки сохраняются на всю жизнь и выполняются ребенком легко с удовольствие и быстро. </a:t>
            </a:r>
          </a:p>
          <a:p>
            <a:pPr algn="just"/>
            <a:endParaRPr lang="ru-RU" sz="6200" dirty="0" smtClean="0"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01DD6-139E-4C8F-97AE-D06510938E0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Актуальность проекта</a:t>
            </a:r>
            <a:endParaRPr lang="ru-RU" sz="3200" b="1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Анализ анкетирования родителей на тему «Здоровьесбережение»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3074" name="Picture 2" descr="C:\Users\Таня\Desktop\20180207_213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376264" cy="2376264"/>
          </a:xfrm>
          <a:prstGeom prst="rect">
            <a:avLst/>
          </a:prstGeom>
          <a:noFill/>
        </p:spPr>
      </p:pic>
      <p:pic>
        <p:nvPicPr>
          <p:cNvPr id="3075" name="Picture 3" descr="C:\Users\Таня\Desktop\20180207_21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408921" cy="252028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203848" y="3068960"/>
          <a:ext cx="4464496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9832" y="119675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Анализируя ответы родителей можно сделать следующие выводы:</a:t>
            </a:r>
          </a:p>
          <a:p>
            <a:r>
              <a:rPr lang="ru-RU" dirty="0" smtClean="0"/>
              <a:t>1. Все опрошенные родители часто любят гулять на свежем воздухе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24208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А вот гимнастику вместе с родителями больше половины опрошенных не делают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501317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Из всех опрошенных, родители считают, что их ребенок болеет довольно редко.</a:t>
            </a:r>
          </a:p>
          <a:p>
            <a:r>
              <a:rPr lang="ru-RU" dirty="0" smtClean="0"/>
              <a:t>Все опрошенные родители считают причинами заболеваний – </a:t>
            </a:r>
            <a:r>
              <a:rPr lang="ru-RU" smtClean="0"/>
              <a:t>сезонные явления.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ля презент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13531-61B4-437E-8869-F37CA9F97B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Спасибо за внимание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Цели и задачи проекта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  <a:p>
            <a:pPr algn="just">
              <a:buNone/>
            </a:pPr>
            <a:r>
              <a:rPr lang="ru-RU" sz="1600" dirty="0" smtClean="0"/>
              <a:t>	- сохранения и укрепление здоровья детей. Формирование привычки к здоровому образу жизни;</a:t>
            </a:r>
          </a:p>
          <a:p>
            <a:pPr algn="just">
              <a:buNone/>
            </a:pPr>
            <a:r>
              <a:rPr lang="ru-RU" sz="1600" dirty="0" smtClean="0"/>
              <a:t>	- формирование у детей раннего дошкольного возраста первоначальных основ здорового образа жизни;</a:t>
            </a:r>
          </a:p>
          <a:p>
            <a:pPr algn="just">
              <a:buNone/>
            </a:pPr>
            <a:r>
              <a:rPr lang="ru-RU" sz="1600" dirty="0" smtClean="0"/>
              <a:t>	- пропаганда здорового образа жизни среди родителей.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	- формирование знания, умения и навыка детей, необходимые для сохранения и укрепления здоровья;</a:t>
            </a:r>
          </a:p>
          <a:p>
            <a:pPr algn="just">
              <a:buNone/>
            </a:pPr>
            <a:r>
              <a:rPr lang="ru-RU" sz="1600" dirty="0" smtClean="0"/>
              <a:t>	- воспитывать у детей привычку к аккуратности и чистоте прививать культурно – гигиенические навыки и простейшие навыки самообслуживания;</a:t>
            </a:r>
          </a:p>
          <a:p>
            <a:pPr algn="just">
              <a:buNone/>
            </a:pPr>
            <a:r>
              <a:rPr lang="ru-RU" sz="1600" dirty="0" smtClean="0"/>
              <a:t>	- использовать выращенный лук на окне, как витаминную добавку к пище.</a:t>
            </a:r>
          </a:p>
          <a:p>
            <a:pPr algn="just">
              <a:buNone/>
            </a:pPr>
            <a:r>
              <a:rPr lang="ru-RU" sz="1600" dirty="0" smtClean="0"/>
              <a:t>	- способствовать укреплению здоровья детей через систему оздоровительных мероприятий;</a:t>
            </a:r>
          </a:p>
          <a:p>
            <a:pPr algn="just">
              <a:buNone/>
            </a:pPr>
            <a:r>
              <a:rPr lang="ru-RU" sz="1600" dirty="0" smtClean="0"/>
              <a:t>	- повышать педагогическую компетентность родителей по вопросу сохранения и укрепления здоровья ребенка. 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96526-2736-438D-8161-9AE56E52C03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76672"/>
            <a:ext cx="73448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Моё жизненное кредо</a:t>
            </a:r>
          </a:p>
          <a:p>
            <a:pPr algn="ctr"/>
            <a:endParaRPr lang="ru-RU" b="1" i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Чтобы озарить светом других,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нужно носить солнце в себе</a:t>
            </a:r>
            <a:endParaRPr lang="ru-RU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Таня\Desktop\яна сад\примакова\ЯНА 2018 г\Яна Михайловна\IMG_98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777686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B2E08-2FD9-455D-B7B3-57CBC09A8E4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Мои принципы работы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D:\примакова\ЯНА 2018 г\Яна Михайловна\IMG_99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7"/>
            <a:ext cx="4608511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1700808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Комплексность использования природных факторов, всех средств физического воспитания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Систематичность и последовательность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Индивидуально-дифференцированный подход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" name="Picture 2" descr="D:\презент\Яна Михайловна\IMG_9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608512" cy="275692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3923928" y="1484784"/>
            <a:ext cx="4320480" cy="172819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Физкультурно-оздоровительные технологии</a:t>
            </a:r>
          </a:p>
          <a:p>
            <a:pPr eaLnBrk="1" hangingPunct="1">
              <a:buNone/>
            </a:pPr>
            <a:r>
              <a:rPr lang="ru-RU" sz="1800" dirty="0" smtClean="0">
                <a:latin typeface="Bookman Old Style" pitchFamily="18" charset="0"/>
              </a:rPr>
              <a:t>Задачи направлены на физическое развитие и укрепление здоровья ребенка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DF07F-6F74-4899-8DAC-DC024DA46DC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здоровосберегающих технологий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1" name="Picture 3" descr="D:\презент\20180119_10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592288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941168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Медико-профилактические технологии </a:t>
            </a:r>
          </a:p>
          <a:p>
            <a:r>
              <a:rPr lang="ru-RU" dirty="0" smtClean="0">
                <a:latin typeface="Bookman Old Style" pitchFamily="18" charset="0"/>
              </a:rPr>
              <a:t>Задачи: сохранение и приумножение здоровья детей под руководством медицинского работника ДОУ в соответствии с требованиями и нормами</a:t>
            </a:r>
          </a:p>
          <a:p>
            <a:pPr eaLnBrk="1" hangingPunct="1">
              <a:buFont typeface="Arial" charset="0"/>
              <a:buAutoNum type="arabicPeriod"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2" name="Picture 4" descr="D:\примакова\ЯНА 2018 г\IMG_9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4032448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240360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зарядку становись! 		       Зимушка - зима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Друг за дружкой напрягись!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Раз, два, три, четыре, пять,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Надо пальчики размять.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немножечко попрыгать,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Ножками подвигать,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 еще поползать,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Ладошками похлопать,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 ребятки молодцы!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Молодые удальцы! 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50" name="Picture 2" descr="F:\презент\Яна Михайловна\IMG_9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816424" cy="2697163"/>
          </a:xfrm>
          <a:prstGeom prst="rect">
            <a:avLst/>
          </a:prstGeom>
          <a:noFill/>
        </p:spPr>
      </p:pic>
      <p:pic>
        <p:nvPicPr>
          <p:cNvPr id="2051" name="Picture 3" descr="F:\презент\Яна Михайловна\IMG_9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149080"/>
            <a:ext cx="4464496" cy="2324872"/>
          </a:xfrm>
          <a:prstGeom prst="rect">
            <a:avLst/>
          </a:prstGeom>
          <a:noFill/>
        </p:spPr>
      </p:pic>
      <p:pic>
        <p:nvPicPr>
          <p:cNvPr id="2052" name="Picture 4" descr="F:\презент\Яна Михайловна\IMG_9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 пальчиковые игры сопровождаются стихами. Стихи привлекают внимание малыша и легко запоминаются. </a:t>
            </a:r>
          </a:p>
          <a:p>
            <a:pPr eaLnBrk="1" hangingPunct="1">
              <a:buNone/>
            </a:pP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E57B-46BC-45C1-804B-34C6CBCA535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Нет ничего чудесней у малышей, чем пальчиковые игры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F:\презент\20180131_09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320480" cy="2952328"/>
          </a:xfrm>
          <a:prstGeom prst="rect">
            <a:avLst/>
          </a:prstGeom>
          <a:noFill/>
        </p:spPr>
      </p:pic>
      <p:pic>
        <p:nvPicPr>
          <p:cNvPr id="1027" name="Picture 3" descr="F:\презент\20180131_091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4572000" cy="336383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Этот пальчик — дедушка,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Этот пальчик — бабушка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Этот пальчик — папочка,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Этот пальчик — мамочка,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 вот этот пальчик — я,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Вот и вся моя семья!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9CA0-8EA9-4DF8-8C58-A8AFF5A4111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050" name="Picture 2" descr="F:\презент\20180131_091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392488" cy="2808311"/>
          </a:xfrm>
          <a:prstGeom prst="rect">
            <a:avLst/>
          </a:prstGeom>
          <a:noFill/>
        </p:spPr>
      </p:pic>
      <p:pic>
        <p:nvPicPr>
          <p:cNvPr id="2051" name="Picture 3" descr="F:\презент\20180119_10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338437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476</Words>
  <Application>Microsoft Office PowerPoint</Application>
  <PresentationFormat>Экран (4:3)</PresentationFormat>
  <Paragraphs>131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Цели и задачи проекта</vt:lpstr>
      <vt:lpstr>Слайд 4</vt:lpstr>
      <vt:lpstr>Слайд 5</vt:lpstr>
      <vt:lpstr>Слайд 6</vt:lpstr>
      <vt:lpstr>На зарядку становись!          Зимушка - зима Друг за дружкой напрягись!  Раз, два, три, четыре, пять,  Надо пальчики размять.  И немножечко попрыгать,  Ножками подвигать,  А еще поползать,  Ладошками похлопать,  Вы ребятки молодцы!  Молодые удальцы! </vt:lpstr>
      <vt:lpstr>Слайд 8</vt:lpstr>
      <vt:lpstr>  Этот пальчик — дедушка, Этот пальчик — бабушка Этот пальчик — папочка, Этот пальчик — мамочка, А вот этот пальчик — я, Вот и вся моя семья!</vt:lpstr>
      <vt:lpstr>Поддерживать интерес ребенка к совместной       со взрослыми деятельности, способствовать          овладению ребенком средствами и способами       познания в самых разных видах типичной       детской деятельности </vt:lpstr>
      <vt:lpstr>Я узнал, что у меня Есть огромная семья. Воспитатели и дети –  Группа лучшая на свете! На занятиях считаем,  Стихи про садик сочиняем Рисуем, лепим, мастерим Удивить мы всех хотим </vt:lpstr>
      <vt:lpstr>Познавательно- исследовательская деятельность </vt:lpstr>
      <vt:lpstr>Игровые упражнения</vt:lpstr>
      <vt:lpstr>Правильное питание</vt:lpstr>
      <vt:lpstr> </vt:lpstr>
      <vt:lpstr>Гимнастика пробуждения</vt:lpstr>
      <vt:lpstr>Игровая деятельность </vt:lpstr>
      <vt:lpstr>Слайд 18</vt:lpstr>
      <vt:lpstr>Слайд 19</vt:lpstr>
      <vt:lpstr>Анализ анкетирования родителей на тему «Здоровьесбережение»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Сестра медицинская</dc:title>
  <dc:creator>addvisor</dc:creator>
  <cp:lastModifiedBy>Таня</cp:lastModifiedBy>
  <cp:revision>62</cp:revision>
  <dcterms:created xsi:type="dcterms:W3CDTF">2009-01-03T08:35:47Z</dcterms:created>
  <dcterms:modified xsi:type="dcterms:W3CDTF">2018-02-11T13:06:45Z</dcterms:modified>
</cp:coreProperties>
</file>