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3" r:id="rId3"/>
    <p:sldId id="264" r:id="rId4"/>
    <p:sldId id="265" r:id="rId5"/>
    <p:sldId id="266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305" r:id="rId15"/>
    <p:sldId id="306" r:id="rId16"/>
    <p:sldId id="307" r:id="rId17"/>
    <p:sldId id="308" r:id="rId18"/>
    <p:sldId id="309" r:id="rId19"/>
    <p:sldId id="310" r:id="rId20"/>
    <p:sldId id="321" r:id="rId21"/>
    <p:sldId id="325" r:id="rId22"/>
    <p:sldId id="328" r:id="rId23"/>
    <p:sldId id="329" r:id="rId24"/>
    <p:sldId id="330" r:id="rId25"/>
    <p:sldId id="331" r:id="rId26"/>
    <p:sldId id="332" r:id="rId27"/>
    <p:sldId id="333" r:id="rId28"/>
    <p:sldId id="335" r:id="rId29"/>
    <p:sldId id="336" r:id="rId30"/>
    <p:sldId id="339" r:id="rId31"/>
    <p:sldId id="342" r:id="rId32"/>
    <p:sldId id="343" r:id="rId33"/>
    <p:sldId id="344" r:id="rId34"/>
    <p:sldId id="345" r:id="rId35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22" autoAdjust="0"/>
  </p:normalViewPr>
  <p:slideViewPr>
    <p:cSldViewPr>
      <p:cViewPr varScale="1">
        <p:scale>
          <a:sx n="64" d="100"/>
          <a:sy n="64" d="100"/>
        </p:scale>
        <p:origin x="-120" y="-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AFC24-4A81-4541-895E-7FFA72E9B4BC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6A39-D0B7-416B-9C91-D897D9A872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0204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AFC24-4A81-4541-895E-7FFA72E9B4BC}" type="datetimeFigureOut">
              <a:rPr lang="ru-RU" smtClean="0"/>
              <a:pPr/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06A39-D0B7-416B-9C91-D897D9A872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2864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smtClean="0"/>
              <a:t>ФЕДЕРАЛЬНЫЙ ГОСУДАРСТВЕННЫЙ ОБРАЗОВАТЕЛЬНЫЙ СТАНДАРТ</a:t>
            </a:r>
            <a:br>
              <a:rPr lang="ru-RU" sz="3600" smtClean="0"/>
            </a:br>
            <a:r>
              <a:rPr lang="ru-RU" sz="3600" smtClean="0"/>
              <a:t>ДОШКОЛЬНОГО ОБРАЗОВАНИЯ</a:t>
            </a:r>
            <a:endParaRPr lang="ru-RU" sz="36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65402104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Познавательное развитие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6024117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Речевое развитие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3750282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Художественно - эстетическое развитие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1228506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Физическое развитие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8391245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61215027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4986029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Психолого-педагогические условия реализации Программы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02194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Психолого-педагогические условия реализации Программы </a:t>
            </a:r>
            <a:r>
              <a:rPr lang="ru-RU" sz="3100" smtClean="0"/>
              <a:t>(продолжение)</a:t>
            </a:r>
            <a:endParaRPr lang="ru-RU" sz="31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73059799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Психолого-педагогические условия реализации Программы </a:t>
            </a:r>
            <a:r>
              <a:rPr lang="ru-RU" sz="3100" smtClean="0"/>
              <a:t>(продолжение)</a:t>
            </a:r>
            <a:endParaRPr lang="ru-RU" sz="31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98439592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Психолого-педагогические условия реализации Программы </a:t>
            </a:r>
            <a:r>
              <a:rPr lang="ru-RU" sz="3100" smtClean="0"/>
              <a:t>(продолжение)</a:t>
            </a:r>
            <a:endParaRPr lang="ru-RU" sz="31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8476755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Документы, лежащие в основе разработки Стандарта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4804386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16186780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800" smtClean="0"/>
              <a:t>Развивающая предметно-пространственная среда</a:t>
            </a:r>
            <a:r>
              <a:rPr lang="en-US" sz="2800" smtClean="0"/>
              <a:t> </a:t>
            </a:r>
            <a:r>
              <a:rPr lang="ru-RU" sz="2800" smtClean="0"/>
              <a:t>должна </a:t>
            </a:r>
            <a:r>
              <a:rPr lang="ru-RU" sz="2800" b="1" smtClean="0"/>
              <a:t>быть</a:t>
            </a:r>
            <a:r>
              <a:rPr lang="ru-RU" sz="2800" smtClean="0"/>
              <a:t>: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54376965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90000"/>
              </a:lnSpc>
            </a:pPr>
            <a:r>
              <a:rPr lang="ru-RU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Насыщенность среды</a:t>
            </a:r>
            <a:br>
              <a:rPr lang="ru-RU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(продолжение)</a:t>
            </a:r>
            <a:endParaRPr lang="ru-RU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43304108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90000"/>
              </a:lnSpc>
            </a:pPr>
            <a:r>
              <a:rPr lang="ru-RU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Трансформируемость среды</a:t>
            </a: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3586820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90000"/>
              </a:lnSpc>
            </a:pPr>
            <a:r>
              <a:rPr lang="ru-RU" b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Полифункциональность среды</a:t>
            </a:r>
            <a:endParaRPr lang="ru-RU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83286876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90000"/>
              </a:lnSpc>
            </a:pPr>
            <a:r>
              <a:rPr lang="ru-RU" b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Вариативность среды</a:t>
            </a:r>
            <a:endParaRPr lang="ru-RU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16709879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90000"/>
              </a:lnSpc>
            </a:pPr>
            <a:r>
              <a:rPr lang="ru-RU" b="1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среды</a:t>
            </a:r>
            <a:endParaRPr lang="ru-RU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0745711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lnSpc>
                <a:spcPct val="90000"/>
              </a:lnSpc>
            </a:pPr>
            <a:r>
              <a:rPr lang="ru-RU" b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Безопасность среды</a:t>
            </a:r>
            <a:endParaRPr lang="ru-RU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75540957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77398790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/>
              <a:t>Реализация Программы обеспечивается кадрами: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4123351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Основные принципы Стандарта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17206683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Кадровый состав</a:t>
            </a:r>
            <a:endParaRPr lang="ru-RU" sz="32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13277485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Кадровый состав при работе в группах </a:t>
            </a:r>
            <a:r>
              <a:rPr lang="ru-RU" sz="3200" b="1" smtClean="0"/>
              <a:t>для детей с ОВЗ</a:t>
            </a:r>
            <a:endParaRPr lang="ru-RU" sz="3200" b="1" dirty="0"/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9201913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Кадровый состав при организации </a:t>
            </a:r>
            <a:r>
              <a:rPr lang="ru-RU" sz="3200" b="1" smtClean="0"/>
              <a:t>инклюзивного образования</a:t>
            </a:r>
            <a:endParaRPr lang="ru-RU" sz="3200" b="1" dirty="0"/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9447939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78424833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Требования к материально-техническим условиям </a:t>
            </a:r>
            <a:r>
              <a:rPr lang="ru-RU" sz="3200" b="1" smtClean="0"/>
              <a:t>включают</a:t>
            </a:r>
            <a:r>
              <a:rPr lang="ru-RU" sz="3200" smtClean="0"/>
              <a:t>:</a:t>
            </a:r>
            <a:endParaRPr lang="ru-RU" sz="32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8038969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Основные принципы ДО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8566788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Стандарта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142844" y="142852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4585722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ФГОС. </a:t>
            </a:r>
            <a:r>
              <a:rPr lang="ru-RU" smtClean="0"/>
              <a:t>Образовательные области </a:t>
            </a:r>
            <a:endParaRPr lang="ru-RU" b="1" dirty="0"/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6930707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ФГТ. </a:t>
            </a:r>
            <a:r>
              <a:rPr lang="ru-RU" smtClean="0"/>
              <a:t>Образовательные области </a:t>
            </a:r>
            <a:endParaRPr lang="ru-RU" b="1" dirty="0"/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7552073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Образовательные области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6083208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Социально – коммуникативное развитие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7058934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115</Words>
  <Application>Microsoft Office PowerPoint</Application>
  <PresentationFormat>Экран (4:3)</PresentationFormat>
  <Paragraphs>29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ФЕДЕРАЛЬНЫЙ ГОСУДАРСТВЕННЫЙ ОБРАЗОВАТЕЛЬНЫЙ СТАНДАРТ ДОШКОЛЬНОГО ОБРАЗОВАНИЯ</vt:lpstr>
      <vt:lpstr>Документы, лежащие в основе разработки Стандарта</vt:lpstr>
      <vt:lpstr>Основные принципы Стандарта</vt:lpstr>
      <vt:lpstr>Основные принципы ДО</vt:lpstr>
      <vt:lpstr>Цели Стандарта</vt:lpstr>
      <vt:lpstr>ФГОС. Образовательные области </vt:lpstr>
      <vt:lpstr>ФГТ. Образовательные области </vt:lpstr>
      <vt:lpstr>Образовательные области</vt:lpstr>
      <vt:lpstr>Социально – коммуникативное развитие</vt:lpstr>
      <vt:lpstr>Познавательное развитие</vt:lpstr>
      <vt:lpstr>Речевое развитие</vt:lpstr>
      <vt:lpstr>Художественно - эстетическое развитие</vt:lpstr>
      <vt:lpstr>Физическое развитие</vt:lpstr>
      <vt:lpstr>Слайд 14</vt:lpstr>
      <vt:lpstr>Слайд 15</vt:lpstr>
      <vt:lpstr>Психолого-педагогические условия реализации Программы</vt:lpstr>
      <vt:lpstr>Психолого-педагогические условия реализации Программы (продолжение)</vt:lpstr>
      <vt:lpstr>Психолого-педагогические условия реализации Программы (продолжение)</vt:lpstr>
      <vt:lpstr>Психолого-педагогические условия реализации Программы (продолжение)</vt:lpstr>
      <vt:lpstr>Слайд 20</vt:lpstr>
      <vt:lpstr>Развивающая предметно-пространственная среда должна быть:</vt:lpstr>
      <vt:lpstr>Насыщенность среды (продолжение)</vt:lpstr>
      <vt:lpstr>Трансформируемость среды</vt:lpstr>
      <vt:lpstr>Полифункциональность среды</vt:lpstr>
      <vt:lpstr>Вариативность среды</vt:lpstr>
      <vt:lpstr>Доступность среды</vt:lpstr>
      <vt:lpstr>Безопасность среды</vt:lpstr>
      <vt:lpstr>Слайд 28</vt:lpstr>
      <vt:lpstr>Реализация Программы обеспечивается кадрами:</vt:lpstr>
      <vt:lpstr>Кадровый состав</vt:lpstr>
      <vt:lpstr>Кадровый состав при работе в группах для детей с ОВЗ</vt:lpstr>
      <vt:lpstr>Кадровый состав при организации инклюзивного образования</vt:lpstr>
      <vt:lpstr>Слайд 33</vt:lpstr>
      <vt:lpstr>Требования к материально-техническим условиям включают:</vt:lpstr>
    </vt:vector>
  </TitlesOfParts>
  <Company>Функциональность ограничена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Федеральный закон РФ  «Об образовании в Российской Федерации» Структура системы образования</dc:title>
  <dc:creator>Демонстрационная версия</dc:creator>
  <cp:lastModifiedBy>RWT</cp:lastModifiedBy>
  <cp:revision>45</cp:revision>
  <dcterms:created xsi:type="dcterms:W3CDTF">2013-12-06T08:49:15Z</dcterms:created>
  <dcterms:modified xsi:type="dcterms:W3CDTF">2016-02-20T09:48:22Z</dcterms:modified>
</cp:coreProperties>
</file>